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D4784-EC74-4920-E552-C5582FDA3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D7894E-E6EF-70E4-04A8-E10D218AA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BA807-5360-0FF5-D914-E7C1B8159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37A35-EDC7-A763-5424-B34280CE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C94F5-759D-EA93-8CA8-741387C80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779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35ABD-A297-DDE6-0007-437376520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09678-F863-D585-455F-B30D037E1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A3235-D297-34F9-4FEC-4F0584F88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34E93-213F-40EA-B572-2EE89856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AD141-977E-6CAC-A9C1-0C2E20C2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5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4A2FF1-6FBE-B2E8-C67F-ADE64B7D93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877F4B-790B-DE41-1727-8BDFA663C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D9C92-06BF-1E9A-AC10-8CB2EFADD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B7BC5-32D9-DDCF-023A-E4D301574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FF906-76EF-A229-DB7B-EEC54EA2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80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A5B96-DCCF-1676-45C4-F694BC926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E564C-B235-9165-5B20-0F74CA8C3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8FB59-90AA-924B-983F-846EF012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61C93-CB38-03B9-1C3A-7EBCFE808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C29EF-E51B-A584-7018-127673FE3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20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96495-E0C9-BBA4-A785-C79114AC0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BFCBE-A7D9-762A-3593-B3073BC96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ABF2E-F1DD-E495-F5C6-53E0EA94B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CC30B-F189-63A9-24C3-8F63D2266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9333B-B864-EE05-930E-68BE0190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99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52C9-0208-9D14-18B9-F5E828279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07676-2084-ECE9-A4A0-DBC282A98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E668A2-A8D5-8C59-D49C-6D66F893E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2D4AA-24FF-CBD8-1073-149A74180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72D653-DBF4-AE2C-7CD0-276019927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43ADA-063B-F604-C086-5DC287BB7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520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24DA2-8005-B7C4-8173-0C36B370A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E840E-0E04-FE91-960F-2CFD4D94B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BE7AA7-CD29-838F-D0DE-69CA4DBF03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D5C611-9D0E-2A96-55C0-D8ABD2711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B9A5EE-73C4-2D71-514B-940A0DF9CE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398BC8-5B07-BB72-B3A5-9DD3EF199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2045E8-6DF6-0905-2745-EA49C2FD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797814-02E0-3947-530B-AF67F62D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63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54F83-C7B9-ECBE-BCB4-0750E6EB0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F71396-574B-82C6-AFB1-DC0C82171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72BC20-88FF-B25B-7255-44D5D31B0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79934-965E-AC59-6CBD-6533BA65D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82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BC5D55-C163-B40C-451D-AE51A0A40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773B06-F0B9-4FD4-C858-928D15EE4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BC5EB-41F5-CBBF-65D8-0F8411368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43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3DB0A-B9C4-95B6-5903-2FC96A172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71B3E-6CDF-82CC-121D-E9F844AA1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5D9E5-5328-2A6A-57C2-200CB5F5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C11FC-9F10-3E79-CC98-899325B0D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5672-D789-2BFD-F273-6AC7AA42F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8A9525-87A4-85D4-B9D4-FEFE0EB6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8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B5E4E-0EAB-AAAB-5F80-328C8854C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0AF8EF-1EE3-D77A-F36A-DD45966604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80649-48F0-7411-94E0-886187378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6399D2-6659-3B2D-B5B3-E9D139CC9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806CF-F259-F3BB-D16D-34D7D37AA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D2138-6DAC-9337-B81E-3BCA8FFCF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61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D73DFB-A2BD-705B-85F5-0FF19FF1D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A0BD6-B8B7-EE1A-D5E0-8990D4BF1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BBB517-C051-1DF6-2E89-1BBC6A000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30A5F4-5BC7-41AE-B2AC-4CEB026056C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10A4D-8683-055B-9AEC-FD76FABA9A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ECF98-6A4C-2431-969F-C59CB4BD0A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6A54B1-E694-4286-90AE-6BEBD3C55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18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E77B5-14D2-B7EC-8B71-41AE10A157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FC8EB7-4080-FC5C-863A-E949D37433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3EDC3E-058B-4D4B-A4BB-471EC96E6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16"/>
            <a:ext cx="12192000" cy="683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922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Toyne</dc:creator>
  <cp:lastModifiedBy>Paul Toyne</cp:lastModifiedBy>
  <cp:revision>1</cp:revision>
  <dcterms:created xsi:type="dcterms:W3CDTF">2026-06-13T05:30:22Z</dcterms:created>
  <dcterms:modified xsi:type="dcterms:W3CDTF">2026-06-13T05:31:21Z</dcterms:modified>
</cp:coreProperties>
</file>